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1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uidando.es/wp-content/uploads/2015/06/Estrategia-via-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284247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300192" y="4365104"/>
            <a:ext cx="208823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236296" y="3140968"/>
            <a:ext cx="11521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73281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49209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99792" y="2276872"/>
            <a:ext cx="5616624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932040" y="21328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04248" y="177281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971600" y="1916832"/>
            <a:ext cx="165618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827584" y="260648"/>
            <a:ext cx="7808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Y en la travesía de este año 2016, nos marcamos estos </a:t>
            </a:r>
            <a:r>
              <a:rPr lang="es-ES" b="1" dirty="0"/>
              <a:t>objetivos</a:t>
            </a:r>
            <a:r>
              <a:rPr lang="es-ES" dirty="0"/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199785901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99792" y="2276872"/>
            <a:ext cx="5616624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932040" y="21328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04248" y="177281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23228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44008" y="2276872"/>
            <a:ext cx="367240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932040" y="21328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04248" y="177281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971600" y="1916832"/>
            <a:ext cx="165618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0490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99792" y="2276872"/>
            <a:ext cx="187220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04248" y="177281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971600" y="1916832"/>
            <a:ext cx="165618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516216" y="1988840"/>
            <a:ext cx="1872208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932040" y="3933056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80788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99792" y="2276872"/>
            <a:ext cx="187220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932040" y="21328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971600" y="1916832"/>
            <a:ext cx="165618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55976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644008" y="2132856"/>
            <a:ext cx="187220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3899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355976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61530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02" y="332656"/>
            <a:ext cx="89609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83568" y="566298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Con la colaboración de las más de </a:t>
            </a:r>
            <a:r>
              <a:rPr lang="es-ES" b="1" dirty="0"/>
              <a:t>700 entidades colaboradoras</a:t>
            </a:r>
            <a:r>
              <a:rPr lang="es-ES" dirty="0"/>
              <a:t>, las más de </a:t>
            </a:r>
            <a:r>
              <a:rPr lang="es-ES" b="1" dirty="0"/>
              <a:t>2.000 personas</a:t>
            </a:r>
            <a:r>
              <a:rPr lang="es-ES" dirty="0"/>
              <a:t> de los </a:t>
            </a:r>
            <a:r>
              <a:rPr lang="es-ES" b="1" dirty="0"/>
              <a:t>Clubs de evaluación</a:t>
            </a:r>
            <a:r>
              <a:rPr lang="es-ES" dirty="0"/>
              <a:t>, y un poco de viento, ¡seguro que llegamos!</a:t>
            </a:r>
          </a:p>
        </p:txBody>
      </p:sp>
    </p:spTree>
    <p:extLst>
      <p:ext uri="{BB962C8B-B14F-4D97-AF65-F5344CB8AC3E}">
        <p14:creationId xmlns:p14="http://schemas.microsoft.com/office/powerpoint/2010/main" val="4291809723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6834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 l="16859" t="8214" r="16859" b="27656"/>
          <a:stretch>
            <a:fillRect/>
          </a:stretch>
        </p:blipFill>
        <p:spPr bwMode="auto">
          <a:xfrm>
            <a:off x="3995936" y="836712"/>
            <a:ext cx="93877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2234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323528" y="1628800"/>
            <a:ext cx="6840760" cy="4464496"/>
            <a:chOff x="323528" y="1052736"/>
            <a:chExt cx="6840760" cy="44644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45" t="5633" r="31690" b="8451"/>
            <a:stretch>
              <a:fillRect/>
            </a:stretch>
          </p:blipFill>
          <p:spPr bwMode="auto">
            <a:xfrm>
              <a:off x="323528" y="1124744"/>
              <a:ext cx="5904656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Rectángulo"/>
            <p:cNvSpPr/>
            <p:nvPr/>
          </p:nvSpPr>
          <p:spPr>
            <a:xfrm>
              <a:off x="4716016" y="1340768"/>
              <a:ext cx="244827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5076056" y="2420888"/>
              <a:ext cx="187220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084168" y="2780928"/>
              <a:ext cx="79208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Triángulo isósceles"/>
            <p:cNvSpPr/>
            <p:nvPr/>
          </p:nvSpPr>
          <p:spPr>
            <a:xfrm>
              <a:off x="5868144" y="4581128"/>
              <a:ext cx="1080120" cy="7200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Triángulo isósceles"/>
            <p:cNvSpPr/>
            <p:nvPr/>
          </p:nvSpPr>
          <p:spPr>
            <a:xfrm rot="10800000">
              <a:off x="5868144" y="3356992"/>
              <a:ext cx="1224136" cy="79208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580112" y="1052736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152128" y="284455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Hemos construido un barco </a:t>
            </a:r>
            <a:r>
              <a:rPr lang="es-ES" dirty="0" smtClean="0"/>
              <a:t>para</a:t>
            </a:r>
            <a:r>
              <a:rPr lang="es-ES" dirty="0"/>
              <a:t> fomentar la Gestión Avanzada para contribuir a la competitividad y al desarrollo sostenible de Euskadi. </a:t>
            </a:r>
          </a:p>
        </p:txBody>
      </p:sp>
    </p:spTree>
    <p:extLst>
      <p:ext uri="{BB962C8B-B14F-4D97-AF65-F5344CB8AC3E}">
        <p14:creationId xmlns:p14="http://schemas.microsoft.com/office/powerpoint/2010/main" val="63184274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" y="1340768"/>
            <a:ext cx="90890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115616" y="406405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nuestro viaje de largo plazo pretendemos llegar </a:t>
            </a:r>
            <a:r>
              <a:rPr lang="es-ES" dirty="0" smtClean="0"/>
              <a:t>a </a:t>
            </a:r>
            <a:r>
              <a:rPr lang="es-ES" dirty="0"/>
              <a:t>una Euskadi que sea referente internacional de competitividad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351394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508000" y="1124744"/>
            <a:ext cx="8128000" cy="4572000"/>
            <a:chOff x="508000" y="1143000"/>
            <a:chExt cx="8128000" cy="4572000"/>
          </a:xfrm>
        </p:grpSpPr>
        <p:grpSp>
          <p:nvGrpSpPr>
            <p:cNvPr id="2" name="14 Grupo"/>
            <p:cNvGrpSpPr/>
            <p:nvPr/>
          </p:nvGrpSpPr>
          <p:grpSpPr>
            <a:xfrm>
              <a:off x="508000" y="1143000"/>
              <a:ext cx="8128000" cy="4572000"/>
              <a:chOff x="508000" y="1143000"/>
              <a:chExt cx="8128000" cy="4572000"/>
            </a:xfrm>
          </p:grpSpPr>
          <p:grpSp>
            <p:nvGrpSpPr>
              <p:cNvPr id="3" name="10 Grupo"/>
              <p:cNvGrpSpPr/>
              <p:nvPr/>
            </p:nvGrpSpPr>
            <p:grpSpPr>
              <a:xfrm>
                <a:off x="508000" y="1143000"/>
                <a:ext cx="8128000" cy="4572000"/>
                <a:chOff x="508000" y="1143000"/>
                <a:chExt cx="8128000" cy="4572000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000" y="1143000"/>
                  <a:ext cx="8128000" cy="457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4 Rectángulo"/>
                <p:cNvSpPr/>
                <p:nvPr/>
              </p:nvSpPr>
              <p:spPr>
                <a:xfrm>
                  <a:off x="1691680" y="3212976"/>
                  <a:ext cx="6696744" cy="2232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4" name="8 Grupo"/>
                <p:cNvGrpSpPr/>
                <p:nvPr/>
              </p:nvGrpSpPr>
              <p:grpSpPr>
                <a:xfrm>
                  <a:off x="3347864" y="1340768"/>
                  <a:ext cx="5112568" cy="2160240"/>
                  <a:chOff x="3347864" y="1340768"/>
                  <a:chExt cx="5112568" cy="2160240"/>
                </a:xfrm>
              </p:grpSpPr>
              <p:sp>
                <p:nvSpPr>
                  <p:cNvPr id="6" name="5 Rectángulo"/>
                  <p:cNvSpPr/>
                  <p:nvPr/>
                </p:nvSpPr>
                <p:spPr>
                  <a:xfrm>
                    <a:off x="3347864" y="2564904"/>
                    <a:ext cx="5040560" cy="9361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" name="6 Rectángulo"/>
                  <p:cNvSpPr/>
                  <p:nvPr/>
                </p:nvSpPr>
                <p:spPr>
                  <a:xfrm>
                    <a:off x="5580112" y="1340768"/>
                    <a:ext cx="2880320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" name="7 Forma libre"/>
                  <p:cNvSpPr/>
                  <p:nvPr/>
                </p:nvSpPr>
                <p:spPr>
                  <a:xfrm>
                    <a:off x="4391247" y="2264735"/>
                    <a:ext cx="1509823" cy="478465"/>
                  </a:xfrm>
                  <a:custGeom>
                    <a:avLst/>
                    <a:gdLst>
                      <a:gd name="connsiteX0" fmla="*/ 0 w 1509823"/>
                      <a:gd name="connsiteY0" fmla="*/ 159488 h 478465"/>
                      <a:gd name="connsiteX1" fmla="*/ 0 w 1509823"/>
                      <a:gd name="connsiteY1" fmla="*/ 159488 h 478465"/>
                      <a:gd name="connsiteX2" fmla="*/ 297711 w 1509823"/>
                      <a:gd name="connsiteY2" fmla="*/ 106325 h 478465"/>
                      <a:gd name="connsiteX3" fmla="*/ 308344 w 1509823"/>
                      <a:gd name="connsiteY3" fmla="*/ 42530 h 478465"/>
                      <a:gd name="connsiteX4" fmla="*/ 404037 w 1509823"/>
                      <a:gd name="connsiteY4" fmla="*/ 31898 h 478465"/>
                      <a:gd name="connsiteX5" fmla="*/ 489097 w 1509823"/>
                      <a:gd name="connsiteY5" fmla="*/ 180753 h 478465"/>
                      <a:gd name="connsiteX6" fmla="*/ 914400 w 1509823"/>
                      <a:gd name="connsiteY6" fmla="*/ 233916 h 478465"/>
                      <a:gd name="connsiteX7" fmla="*/ 1222744 w 1509823"/>
                      <a:gd name="connsiteY7" fmla="*/ 233916 h 478465"/>
                      <a:gd name="connsiteX8" fmla="*/ 967562 w 1509823"/>
                      <a:gd name="connsiteY8" fmla="*/ 21265 h 478465"/>
                      <a:gd name="connsiteX9" fmla="*/ 1509823 w 1509823"/>
                      <a:gd name="connsiteY9" fmla="*/ 0 h 478465"/>
                      <a:gd name="connsiteX10" fmla="*/ 1212111 w 1509823"/>
                      <a:gd name="connsiteY10" fmla="*/ 478465 h 478465"/>
                      <a:gd name="connsiteX11" fmla="*/ 10632 w 1509823"/>
                      <a:gd name="connsiteY11" fmla="*/ 350874 h 478465"/>
                      <a:gd name="connsiteX12" fmla="*/ 0 w 1509823"/>
                      <a:gd name="connsiteY12" fmla="*/ 159488 h 478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09823" h="478465">
                        <a:moveTo>
                          <a:pt x="0" y="159488"/>
                        </a:moveTo>
                        <a:lnTo>
                          <a:pt x="0" y="159488"/>
                        </a:lnTo>
                        <a:cubicBezTo>
                          <a:pt x="181492" y="98991"/>
                          <a:pt x="82847" y="119755"/>
                          <a:pt x="297711" y="106325"/>
                        </a:cubicBezTo>
                        <a:cubicBezTo>
                          <a:pt x="301255" y="85060"/>
                          <a:pt x="295813" y="60073"/>
                          <a:pt x="308344" y="42530"/>
                        </a:cubicBezTo>
                        <a:cubicBezTo>
                          <a:pt x="319008" y="27600"/>
                          <a:pt x="395753" y="31898"/>
                          <a:pt x="404037" y="31898"/>
                        </a:cubicBezTo>
                        <a:lnTo>
                          <a:pt x="489097" y="180753"/>
                        </a:lnTo>
                        <a:lnTo>
                          <a:pt x="914400" y="233916"/>
                        </a:lnTo>
                        <a:lnTo>
                          <a:pt x="1222744" y="233916"/>
                        </a:lnTo>
                        <a:lnTo>
                          <a:pt x="967562" y="21265"/>
                        </a:lnTo>
                        <a:lnTo>
                          <a:pt x="1509823" y="0"/>
                        </a:lnTo>
                        <a:lnTo>
                          <a:pt x="1212111" y="478465"/>
                        </a:lnTo>
                        <a:lnTo>
                          <a:pt x="10632" y="350874"/>
                        </a:lnTo>
                        <a:lnTo>
                          <a:pt x="0" y="15948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10" name="9 Rectángulo"/>
                <p:cNvSpPr/>
                <p:nvPr/>
              </p:nvSpPr>
              <p:spPr>
                <a:xfrm>
                  <a:off x="1619672" y="371703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4" name="13 Rectángulo"/>
              <p:cNvSpPr/>
              <p:nvPr/>
            </p:nvSpPr>
            <p:spPr>
              <a:xfrm>
                <a:off x="7164288" y="1268760"/>
                <a:ext cx="864096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755576" y="1556792"/>
              <a:ext cx="2016224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724024" y="406405"/>
            <a:ext cx="838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llevar a buen término este viaje, tenemos siete ayudas a la </a:t>
            </a:r>
            <a:r>
              <a:rPr lang="es-ES" dirty="0" smtClean="0"/>
              <a:t>navegación…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58190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508000" y="1124744"/>
            <a:ext cx="8128000" cy="4572000"/>
            <a:chOff x="508000" y="1143000"/>
            <a:chExt cx="8128000" cy="4572000"/>
          </a:xfrm>
        </p:grpSpPr>
        <p:grpSp>
          <p:nvGrpSpPr>
            <p:cNvPr id="11" name="10 Grupo"/>
            <p:cNvGrpSpPr/>
            <p:nvPr/>
          </p:nvGrpSpPr>
          <p:grpSpPr>
            <a:xfrm>
              <a:off x="508000" y="1143000"/>
              <a:ext cx="8128000" cy="4572000"/>
              <a:chOff x="508000" y="1143000"/>
              <a:chExt cx="8128000" cy="45720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8000" y="1143000"/>
                <a:ext cx="81280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1691680" y="3212976"/>
                <a:ext cx="6696744" cy="2232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9" name="8 Grupo"/>
              <p:cNvGrpSpPr/>
              <p:nvPr/>
            </p:nvGrpSpPr>
            <p:grpSpPr>
              <a:xfrm>
                <a:off x="3347864" y="1340768"/>
                <a:ext cx="5112568" cy="2160240"/>
                <a:chOff x="3347864" y="1340768"/>
                <a:chExt cx="5112568" cy="2160240"/>
              </a:xfrm>
            </p:grpSpPr>
            <p:sp>
              <p:nvSpPr>
                <p:cNvPr id="6" name="5 Rectángulo"/>
                <p:cNvSpPr/>
                <p:nvPr/>
              </p:nvSpPr>
              <p:spPr>
                <a:xfrm>
                  <a:off x="3347864" y="2564904"/>
                  <a:ext cx="5040560" cy="9361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" name="6 Rectángulo"/>
                <p:cNvSpPr/>
                <p:nvPr/>
              </p:nvSpPr>
              <p:spPr>
                <a:xfrm>
                  <a:off x="5580112" y="1340768"/>
                  <a:ext cx="2880320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" name="7 Forma libre"/>
                <p:cNvSpPr/>
                <p:nvPr/>
              </p:nvSpPr>
              <p:spPr>
                <a:xfrm>
                  <a:off x="4391247" y="2264735"/>
                  <a:ext cx="1509823" cy="478465"/>
                </a:xfrm>
                <a:custGeom>
                  <a:avLst/>
                  <a:gdLst>
                    <a:gd name="connsiteX0" fmla="*/ 0 w 1509823"/>
                    <a:gd name="connsiteY0" fmla="*/ 159488 h 478465"/>
                    <a:gd name="connsiteX1" fmla="*/ 0 w 1509823"/>
                    <a:gd name="connsiteY1" fmla="*/ 159488 h 478465"/>
                    <a:gd name="connsiteX2" fmla="*/ 297711 w 1509823"/>
                    <a:gd name="connsiteY2" fmla="*/ 106325 h 478465"/>
                    <a:gd name="connsiteX3" fmla="*/ 308344 w 1509823"/>
                    <a:gd name="connsiteY3" fmla="*/ 42530 h 478465"/>
                    <a:gd name="connsiteX4" fmla="*/ 404037 w 1509823"/>
                    <a:gd name="connsiteY4" fmla="*/ 31898 h 478465"/>
                    <a:gd name="connsiteX5" fmla="*/ 489097 w 1509823"/>
                    <a:gd name="connsiteY5" fmla="*/ 180753 h 478465"/>
                    <a:gd name="connsiteX6" fmla="*/ 914400 w 1509823"/>
                    <a:gd name="connsiteY6" fmla="*/ 233916 h 478465"/>
                    <a:gd name="connsiteX7" fmla="*/ 1222744 w 1509823"/>
                    <a:gd name="connsiteY7" fmla="*/ 233916 h 478465"/>
                    <a:gd name="connsiteX8" fmla="*/ 967562 w 1509823"/>
                    <a:gd name="connsiteY8" fmla="*/ 21265 h 478465"/>
                    <a:gd name="connsiteX9" fmla="*/ 1509823 w 1509823"/>
                    <a:gd name="connsiteY9" fmla="*/ 0 h 478465"/>
                    <a:gd name="connsiteX10" fmla="*/ 1212111 w 1509823"/>
                    <a:gd name="connsiteY10" fmla="*/ 478465 h 478465"/>
                    <a:gd name="connsiteX11" fmla="*/ 10632 w 1509823"/>
                    <a:gd name="connsiteY11" fmla="*/ 350874 h 478465"/>
                    <a:gd name="connsiteX12" fmla="*/ 0 w 1509823"/>
                    <a:gd name="connsiteY12" fmla="*/ 159488 h 478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9823" h="478465">
                      <a:moveTo>
                        <a:pt x="0" y="159488"/>
                      </a:moveTo>
                      <a:lnTo>
                        <a:pt x="0" y="159488"/>
                      </a:lnTo>
                      <a:cubicBezTo>
                        <a:pt x="181492" y="98991"/>
                        <a:pt x="82847" y="119755"/>
                        <a:pt x="297711" y="106325"/>
                      </a:cubicBezTo>
                      <a:cubicBezTo>
                        <a:pt x="301255" y="85060"/>
                        <a:pt x="295813" y="60073"/>
                        <a:pt x="308344" y="42530"/>
                      </a:cubicBezTo>
                      <a:cubicBezTo>
                        <a:pt x="319008" y="27600"/>
                        <a:pt x="395753" y="31898"/>
                        <a:pt x="404037" y="31898"/>
                      </a:cubicBezTo>
                      <a:lnTo>
                        <a:pt x="489097" y="180753"/>
                      </a:lnTo>
                      <a:lnTo>
                        <a:pt x="914400" y="233916"/>
                      </a:lnTo>
                      <a:lnTo>
                        <a:pt x="1222744" y="233916"/>
                      </a:lnTo>
                      <a:lnTo>
                        <a:pt x="967562" y="21265"/>
                      </a:lnTo>
                      <a:lnTo>
                        <a:pt x="1509823" y="0"/>
                      </a:lnTo>
                      <a:lnTo>
                        <a:pt x="1212111" y="478465"/>
                      </a:lnTo>
                      <a:lnTo>
                        <a:pt x="10632" y="350874"/>
                      </a:lnTo>
                      <a:lnTo>
                        <a:pt x="0" y="159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0" name="9 Rectángulo"/>
              <p:cNvSpPr/>
              <p:nvPr/>
            </p:nvSpPr>
            <p:spPr>
              <a:xfrm>
                <a:off x="1619672" y="3717032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7164288" y="1268760"/>
              <a:ext cx="86409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4622734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79912" y="3212976"/>
            <a:ext cx="460851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851920" y="2564904"/>
            <a:ext cx="45365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580112" y="1340768"/>
            <a:ext cx="288032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491880" y="4077072"/>
            <a:ext cx="93610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4327451" y="2286000"/>
            <a:ext cx="1403498" cy="478465"/>
          </a:xfrm>
          <a:custGeom>
            <a:avLst/>
            <a:gdLst>
              <a:gd name="connsiteX0" fmla="*/ 0 w 1403498"/>
              <a:gd name="connsiteY0" fmla="*/ 138223 h 478465"/>
              <a:gd name="connsiteX1" fmla="*/ 0 w 1403498"/>
              <a:gd name="connsiteY1" fmla="*/ 138223 h 478465"/>
              <a:gd name="connsiteX2" fmla="*/ 95693 w 1403498"/>
              <a:gd name="connsiteY2" fmla="*/ 95693 h 478465"/>
              <a:gd name="connsiteX3" fmla="*/ 159489 w 1403498"/>
              <a:gd name="connsiteY3" fmla="*/ 53163 h 478465"/>
              <a:gd name="connsiteX4" fmla="*/ 191386 w 1403498"/>
              <a:gd name="connsiteY4" fmla="*/ 31898 h 478465"/>
              <a:gd name="connsiteX5" fmla="*/ 361507 w 1403498"/>
              <a:gd name="connsiteY5" fmla="*/ 21265 h 478465"/>
              <a:gd name="connsiteX6" fmla="*/ 563526 w 1403498"/>
              <a:gd name="connsiteY6" fmla="*/ 42530 h 478465"/>
              <a:gd name="connsiteX7" fmla="*/ 574158 w 1403498"/>
              <a:gd name="connsiteY7" fmla="*/ 138223 h 478465"/>
              <a:gd name="connsiteX8" fmla="*/ 818707 w 1403498"/>
              <a:gd name="connsiteY8" fmla="*/ 202019 h 478465"/>
              <a:gd name="connsiteX9" fmla="*/ 903768 w 1403498"/>
              <a:gd name="connsiteY9" fmla="*/ 170121 h 478465"/>
              <a:gd name="connsiteX10" fmla="*/ 1020726 w 1403498"/>
              <a:gd name="connsiteY10" fmla="*/ 138223 h 478465"/>
              <a:gd name="connsiteX11" fmla="*/ 1190847 w 1403498"/>
              <a:gd name="connsiteY11" fmla="*/ 202019 h 478465"/>
              <a:gd name="connsiteX12" fmla="*/ 1158949 w 1403498"/>
              <a:gd name="connsiteY12" fmla="*/ 116958 h 478465"/>
              <a:gd name="connsiteX13" fmla="*/ 1031358 w 1403498"/>
              <a:gd name="connsiteY13" fmla="*/ 0 h 478465"/>
              <a:gd name="connsiteX14" fmla="*/ 1403498 w 1403498"/>
              <a:gd name="connsiteY14" fmla="*/ 31898 h 478465"/>
              <a:gd name="connsiteX15" fmla="*/ 1339702 w 1403498"/>
              <a:gd name="connsiteY15" fmla="*/ 478465 h 478465"/>
              <a:gd name="connsiteX16" fmla="*/ 74428 w 1403498"/>
              <a:gd name="connsiteY16" fmla="*/ 297712 h 478465"/>
              <a:gd name="connsiteX17" fmla="*/ 0 w 1403498"/>
              <a:gd name="connsiteY17" fmla="*/ 138223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03498" h="478465">
                <a:moveTo>
                  <a:pt x="0" y="138223"/>
                </a:moveTo>
                <a:lnTo>
                  <a:pt x="0" y="138223"/>
                </a:lnTo>
                <a:cubicBezTo>
                  <a:pt x="31898" y="124046"/>
                  <a:pt x="65542" y="113281"/>
                  <a:pt x="95693" y="95693"/>
                </a:cubicBezTo>
                <a:cubicBezTo>
                  <a:pt x="201883" y="33749"/>
                  <a:pt x="63859" y="85038"/>
                  <a:pt x="159489" y="53163"/>
                </a:cubicBezTo>
                <a:cubicBezTo>
                  <a:pt x="170121" y="46075"/>
                  <a:pt x="179421" y="36385"/>
                  <a:pt x="191386" y="31898"/>
                </a:cubicBezTo>
                <a:cubicBezTo>
                  <a:pt x="240129" y="13619"/>
                  <a:pt x="318481" y="21265"/>
                  <a:pt x="361507" y="21265"/>
                </a:cubicBezTo>
                <a:lnTo>
                  <a:pt x="563526" y="42530"/>
                </a:lnTo>
                <a:lnTo>
                  <a:pt x="574158" y="138223"/>
                </a:lnTo>
                <a:lnTo>
                  <a:pt x="818707" y="202019"/>
                </a:lnTo>
                <a:lnTo>
                  <a:pt x="903768" y="170121"/>
                </a:lnTo>
                <a:lnTo>
                  <a:pt x="1020726" y="138223"/>
                </a:lnTo>
                <a:lnTo>
                  <a:pt x="1190847" y="202019"/>
                </a:lnTo>
                <a:lnTo>
                  <a:pt x="1158949" y="116958"/>
                </a:lnTo>
                <a:lnTo>
                  <a:pt x="1031358" y="0"/>
                </a:lnTo>
                <a:lnTo>
                  <a:pt x="1403498" y="31898"/>
                </a:lnTo>
                <a:lnTo>
                  <a:pt x="1339702" y="478465"/>
                </a:lnTo>
                <a:lnTo>
                  <a:pt x="74428" y="297712"/>
                </a:lnTo>
                <a:lnTo>
                  <a:pt x="0" y="13822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8840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63888" y="4293096"/>
            <a:ext cx="48245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724128" y="1628800"/>
            <a:ext cx="2664296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652120" y="1340768"/>
            <a:ext cx="280831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31762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63888" y="4365104"/>
            <a:ext cx="48245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092280" y="2564904"/>
            <a:ext cx="12961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092280" y="1268760"/>
            <a:ext cx="136815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876256" y="1268760"/>
            <a:ext cx="57606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89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24744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64288" y="3356992"/>
            <a:ext cx="122413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092280" y="3068960"/>
            <a:ext cx="12241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563888" y="4365104"/>
            <a:ext cx="37444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26357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</Words>
  <Application>Microsoft Office PowerPoint</Application>
  <PresentationFormat>Presentación en pantalla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NEREAO</dc:creator>
  <cp:lastModifiedBy>NEREAO</cp:lastModifiedBy>
  <cp:revision>11</cp:revision>
  <dcterms:created xsi:type="dcterms:W3CDTF">2016-05-13T09:26:31Z</dcterms:created>
  <dcterms:modified xsi:type="dcterms:W3CDTF">2016-06-27T07:26:57Z</dcterms:modified>
</cp:coreProperties>
</file>